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6E109-10B4-4ECE-BB0D-FA685F5C168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550923-3285-478A-AD18-A1EF6D053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180223_101554.jpg"/>
          <p:cNvPicPr>
            <a:picLocks noChangeAspect="1" noChangeArrowheads="1"/>
          </p:cNvPicPr>
          <p:nvPr/>
        </p:nvPicPr>
        <p:blipFill>
          <a:blip r:embed="rId2" cstate="print"/>
          <a:srcRect l="32109" r="40732" b="40540"/>
          <a:stretch>
            <a:fillRect/>
          </a:stretch>
        </p:blipFill>
        <p:spPr bwMode="auto">
          <a:xfrm>
            <a:off x="899592" y="1196752"/>
            <a:ext cx="2088232" cy="2571714"/>
          </a:xfrm>
          <a:prstGeom prst="rect">
            <a:avLst/>
          </a:prstGeom>
          <a:noFill/>
        </p:spPr>
      </p:pic>
      <p:pic>
        <p:nvPicPr>
          <p:cNvPr id="5" name="Рисунок 4" descr="http://img-fotki.yandex.ru/get/5414/66124276.f4/0_8a015_a8898600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1017" y="1412777"/>
            <a:ext cx="93583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Балмағанбетов </a:t>
            </a:r>
            <a:br>
              <a:rPr lang="kk-KZ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Совет</a:t>
            </a:r>
            <a:br>
              <a:rPr lang="kk-KZ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Жәнібекұлы</a:t>
            </a:r>
            <a:endParaRPr lang="ru-RU" sz="4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437112"/>
            <a:ext cx="5450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Тарих пәні  мұғалімі.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“А” сынып жетекшісі</a:t>
            </a:r>
          </a:p>
          <a:p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Мектебіміздің  сынып жетекшілер </a:t>
            </a:r>
          </a:p>
          <a:p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ӘБ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нің</a:t>
            </a:r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жетекшісі.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>«Хорошие учителя создают хороших учеников...»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                                                 (М. Остроградский)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IMG-20180222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960440" cy="297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Admin\Desktop\IMG-20180222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06" y="198884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laycast.ru/uploads/2016/02/06/1718525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2204864"/>
            <a:ext cx="5641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Назарларыңызға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рахмет!!!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694672" cy="1472184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                                 </a:t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Маған жақсы мұғалім бәрінен де қымбат,</a:t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Өйткені мұғалім </a:t>
            </a:r>
            <a:r>
              <a:rPr lang="en-US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мектептің жүрегі.</a:t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                                           Ы.Алтынсарин</a:t>
            </a:r>
            <a:endParaRPr lang="ru-RU" sz="3200" b="1" dirty="0">
              <a:solidFill>
                <a:srgbClr val="C00000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IMG-20180221-WA0002.jpg"/>
          <p:cNvPicPr>
            <a:picLocks noChangeAspect="1" noChangeArrowheads="1"/>
          </p:cNvPicPr>
          <p:nvPr/>
        </p:nvPicPr>
        <p:blipFill>
          <a:blip r:embed="rId2" cstate="print"/>
          <a:srcRect l="9908" t="8405" r="36547" b="26623"/>
          <a:stretch>
            <a:fillRect/>
          </a:stretch>
        </p:blipFill>
        <p:spPr bwMode="auto">
          <a:xfrm rot="20920812">
            <a:off x="1115616" y="2132856"/>
            <a:ext cx="3312368" cy="2260823"/>
          </a:xfrm>
          <a:prstGeom prst="rect">
            <a:avLst/>
          </a:prstGeom>
          <a:noFill/>
        </p:spPr>
      </p:pic>
      <p:pic>
        <p:nvPicPr>
          <p:cNvPr id="9219" name="Picture 3" descr="C:\Users\Admin\Desktop\IMG-20171110-WA0037.jpg"/>
          <p:cNvPicPr>
            <a:picLocks noChangeAspect="1" noChangeArrowheads="1"/>
          </p:cNvPicPr>
          <p:nvPr/>
        </p:nvPicPr>
        <p:blipFill>
          <a:blip r:embed="rId3" cstate="print"/>
          <a:srcRect l="9655" r="18467" b="16082"/>
          <a:stretch>
            <a:fillRect/>
          </a:stretch>
        </p:blipFill>
        <p:spPr bwMode="auto">
          <a:xfrm rot="20897147">
            <a:off x="2996712" y="2799425"/>
            <a:ext cx="3998230" cy="2625703"/>
          </a:xfrm>
          <a:prstGeom prst="rect">
            <a:avLst/>
          </a:prstGeom>
          <a:noFill/>
        </p:spPr>
      </p:pic>
      <p:pic>
        <p:nvPicPr>
          <p:cNvPr id="9220" name="Picture 4" descr="C:\Users\Admin\Desktop\20180223_101554.jpg"/>
          <p:cNvPicPr>
            <a:picLocks noChangeAspect="1" noChangeArrowheads="1"/>
          </p:cNvPicPr>
          <p:nvPr/>
        </p:nvPicPr>
        <p:blipFill>
          <a:blip r:embed="rId4" cstate="print"/>
          <a:srcRect l="3884" r="12621"/>
          <a:stretch>
            <a:fillRect/>
          </a:stretch>
        </p:blipFill>
        <p:spPr bwMode="auto">
          <a:xfrm rot="20823364">
            <a:off x="5083649" y="3852849"/>
            <a:ext cx="3816424" cy="2610888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-20180222-WA0005.jpg"/>
          <p:cNvPicPr>
            <a:picLocks noChangeAspect="1" noChangeArrowheads="1"/>
          </p:cNvPicPr>
          <p:nvPr/>
        </p:nvPicPr>
        <p:blipFill>
          <a:blip r:embed="rId2" cstate="print"/>
          <a:srcRect l="23766" t="25251" r="32664" b="31673"/>
          <a:stretch>
            <a:fillRect/>
          </a:stretch>
        </p:blipFill>
        <p:spPr bwMode="auto">
          <a:xfrm>
            <a:off x="1619672" y="1772816"/>
            <a:ext cx="1584176" cy="2088232"/>
          </a:xfrm>
          <a:prstGeom prst="rect">
            <a:avLst/>
          </a:prstGeom>
          <a:noFill/>
        </p:spPr>
      </p:pic>
      <p:pic>
        <p:nvPicPr>
          <p:cNvPr id="5" name="Рисунок 4" descr="http://www.playcast.ru/uploads/2017/02/08/21563212.png"/>
          <p:cNvPicPr/>
          <p:nvPr/>
        </p:nvPicPr>
        <p:blipFill>
          <a:blip r:embed="rId3" cstate="print"/>
          <a:srcRect l="11281" t="8801" r="5745" b="7459"/>
          <a:stretch>
            <a:fillRect/>
          </a:stretch>
        </p:blipFill>
        <p:spPr bwMode="auto">
          <a:xfrm>
            <a:off x="899592" y="1124744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1484784"/>
            <a:ext cx="6689652" cy="24826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Рустемова</a:t>
            </a:r>
            <a:b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Гульден</a:t>
            </a:r>
            <a:b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Алпысовна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581128"/>
            <a:ext cx="6938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 по истории</a:t>
            </a:r>
          </a:p>
          <a:p>
            <a:r>
              <a:rPr lang="ru-RU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 руководитель</a:t>
            </a:r>
            <a:r>
              <a:rPr lang="en-US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8</a:t>
            </a:r>
            <a:r>
              <a:rPr lang="kk-KZ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”Б”класса</a:t>
            </a:r>
            <a:endParaRPr lang="ru-RU" sz="28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9715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Педагог — человек, который лучше знает, как воспитывать чужих детей, чем своих. </a:t>
            </a:r>
            <a:br>
              <a:rPr lang="ru-RU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                           Жюльен де </a:t>
            </a:r>
            <a:r>
              <a:rPr lang="ru-RU" dirty="0" err="1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Фалкенаре</a:t>
            </a:r>
            <a:endParaRPr lang="ru-RU" dirty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4" name="Picture 2" descr="C:\Users\Admin\Desktop\IMG-2018022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20688"/>
            <a:ext cx="3791744" cy="2843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C:\Users\Admin\Desktop\IMG-20180222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30170"/>
            <a:ext cx="3816424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нат\20150515_154840.jpg"/>
          <p:cNvPicPr>
            <a:picLocks noChangeAspect="1" noChangeArrowheads="1"/>
          </p:cNvPicPr>
          <p:nvPr/>
        </p:nvPicPr>
        <p:blipFill>
          <a:blip r:embed="rId2" cstate="print"/>
          <a:srcRect l="58792" t="19849" r="18878" b="44423"/>
          <a:stretch>
            <a:fillRect/>
          </a:stretch>
        </p:blipFill>
        <p:spPr bwMode="auto">
          <a:xfrm>
            <a:off x="971600" y="836712"/>
            <a:ext cx="1872208" cy="2246650"/>
          </a:xfrm>
          <a:prstGeom prst="rect">
            <a:avLst/>
          </a:prstGeom>
          <a:noFill/>
        </p:spPr>
      </p:pic>
      <p:pic>
        <p:nvPicPr>
          <p:cNvPr id="5" name="Рисунок 4" descr="http://s2.hostingkartinok.com/uploads/images/2012/06/2f26d795517f35358d5c691722acfc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052736"/>
            <a:ext cx="48118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Досжанов</a:t>
            </a: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</a:t>
            </a: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Канат</a:t>
            </a: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</a:t>
            </a:r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Муратович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68669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по физике и математике</a:t>
            </a:r>
            <a:endParaRPr lang="ru-RU" sz="2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2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9«Б</a:t>
            </a:r>
            <a:r>
              <a:rPr lang="ru-RU" sz="2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класса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8126720" cy="14721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latin typeface="Monotype Corsiva" pitchFamily="66" charset="0"/>
              </a:rPr>
              <a:t>«Учитель прикасается к вечности: никто не может сказать, где кончается его влияние...»</a:t>
            </a:r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             </a:t>
            </a:r>
            <a:b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                     (</a:t>
            </a:r>
            <a:r>
              <a:rPr lang="ru-RU" sz="3600" b="1" dirty="0">
                <a:solidFill>
                  <a:srgbClr val="006600"/>
                </a:solidFill>
                <a:latin typeface="Monotype Corsiva" pitchFamily="66" charset="0"/>
              </a:rPr>
              <a:t>Г. Адамс)</a:t>
            </a:r>
          </a:p>
        </p:txBody>
      </p:sp>
      <p:pic>
        <p:nvPicPr>
          <p:cNvPr id="7170" name="Picture 2" descr="C:\Users\Admin\Desktop\Канат\20180222_081654.jpg"/>
          <p:cNvPicPr>
            <a:picLocks noChangeAspect="1" noChangeArrowheads="1"/>
          </p:cNvPicPr>
          <p:nvPr/>
        </p:nvPicPr>
        <p:blipFill>
          <a:blip r:embed="rId2" cstate="print"/>
          <a:srcRect l="9931" t="15721" r="13173" b="15103"/>
          <a:stretch>
            <a:fillRect/>
          </a:stretch>
        </p:blipFill>
        <p:spPr bwMode="auto">
          <a:xfrm>
            <a:off x="2483768" y="1863910"/>
            <a:ext cx="3600400" cy="2429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Admin\Desktop\Канат\20180222_08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3334">
            <a:off x="5151157" y="3739765"/>
            <a:ext cx="3543467" cy="2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Admin\Desktop\Канат\20180222_081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3929">
            <a:off x="242053" y="3777264"/>
            <a:ext cx="3362432" cy="252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MG-20180225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51" t="34043" r="22423" b="27773"/>
          <a:stretch>
            <a:fillRect/>
          </a:stretch>
        </p:blipFill>
        <p:spPr bwMode="auto">
          <a:xfrm>
            <a:off x="971600" y="1124744"/>
            <a:ext cx="1830894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gif-kartinki.ru/ramki/ramka-na-prozrachnom-fone_03_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87824" y="1196752"/>
            <a:ext cx="6156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Баттакова</a:t>
            </a:r>
            <a:b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Камила</a:t>
            </a:r>
            <a:b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Кайратовна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33056"/>
            <a:ext cx="82809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Учитель начальных классов</a:t>
            </a:r>
            <a:b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Классный руководитель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”Б”класса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81128"/>
            <a:ext cx="7406640" cy="1472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Хороший учитель может научить других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даже тому, чего сам не умеет.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Тадеуш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Котарбиньский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Admin\Desktop\IMG-20180225-WA0011.jpg"/>
          <p:cNvPicPr>
            <a:picLocks noChangeAspect="1" noChangeArrowheads="1"/>
          </p:cNvPicPr>
          <p:nvPr/>
        </p:nvPicPr>
        <p:blipFill>
          <a:blip r:embed="rId2" cstate="print"/>
          <a:srcRect l="9247" t="3929" r="12500" b="4976"/>
          <a:stretch>
            <a:fillRect/>
          </a:stretch>
        </p:blipFill>
        <p:spPr bwMode="auto">
          <a:xfrm>
            <a:off x="1115616" y="976394"/>
            <a:ext cx="3744416" cy="245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Admin\Desktop\IMG-20180225-WA0013.jpg"/>
          <p:cNvPicPr>
            <a:picLocks noChangeAspect="1" noChangeArrowheads="1"/>
          </p:cNvPicPr>
          <p:nvPr/>
        </p:nvPicPr>
        <p:blipFill>
          <a:blip r:embed="rId3" cstate="print"/>
          <a:srcRect l="8657" t="8117" r="7476" b="4976"/>
          <a:stretch>
            <a:fillRect/>
          </a:stretch>
        </p:blipFill>
        <p:spPr bwMode="auto">
          <a:xfrm>
            <a:off x="5104359" y="980728"/>
            <a:ext cx="381848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Мои документы\Фото уч\20170929_134732.jpg"/>
          <p:cNvPicPr/>
          <p:nvPr/>
        </p:nvPicPr>
        <p:blipFill>
          <a:blip r:embed="rId2" cstate="print"/>
          <a:srcRect l="3478" t="3901" r="74927" b="54610"/>
          <a:stretch>
            <a:fillRect/>
          </a:stretch>
        </p:blipFill>
        <p:spPr bwMode="auto">
          <a:xfrm>
            <a:off x="827584" y="836712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ramky.narod.ru/images_big/ramka4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692696"/>
            <a:ext cx="5400600" cy="2495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Сатубалдин</a:t>
            </a:r>
            <a:b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Абзал</a:t>
            </a:r>
            <a:b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Каримтаевич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89040"/>
            <a:ext cx="74539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 физкультуры</a:t>
            </a:r>
          </a:p>
          <a:p>
            <a:r>
              <a:rPr lang="kk-K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  руководитель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k-K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”Б”класса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423</TotalTime>
  <Words>102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                                                                                  Маған жақсы мұғалім бәрінен де қымбат, Өйткені мұғалім – мектептің жүрегі.                                             Ы.Алтынсарин</vt:lpstr>
      <vt:lpstr>Слайд 3</vt:lpstr>
      <vt:lpstr>Педагог — человек, который лучше знает, как воспитывать чужих детей, чем своих.                             Жюльен де Фалкенаре</vt:lpstr>
      <vt:lpstr>Слайд 5</vt:lpstr>
      <vt:lpstr>«Учитель прикасается к вечности: никто не может сказать, где кончается его влияние...»                                                                                                                  (Г. Адамс)</vt:lpstr>
      <vt:lpstr>Слайд 7</vt:lpstr>
      <vt:lpstr>Хороший учитель может научить других  даже тому, чего сам не умеет.                                                                     Тадеуш  Котарбиньский </vt:lpstr>
      <vt:lpstr>Слайд 9</vt:lpstr>
      <vt:lpstr>«Хорошие учителя создают хороших учеников...»                                                   (М. Остроградский)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2018-02-26T10:38:06Z</dcterms:created>
  <dcterms:modified xsi:type="dcterms:W3CDTF">2018-02-27T18:45:34Z</dcterms:modified>
</cp:coreProperties>
</file>