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6" r:id="rId2"/>
    <p:sldId id="279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C793D-BD05-4BF4-B453-C52F1EB38841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2B52E-0272-4D72-8383-7977315E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77072"/>
            <a:ext cx="7596336" cy="27809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23528" y="0"/>
            <a:ext cx="8496944" cy="78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sz="4000" b="1" i="1" dirty="0" smtClean="0">
                <a:solidFill>
                  <a:srgbClr val="00B050"/>
                </a:solidFill>
                <a:ea typeface="NSimSun" pitchFamily="49" charset="-122"/>
                <a:cs typeface="Times New Roman" pitchFamily="18" charset="0"/>
              </a:rPr>
              <a:t>Объявление!!!</a:t>
            </a:r>
            <a:endParaRPr lang="ru-RU" sz="4000" b="1" i="1" dirty="0" smtClean="0">
              <a:solidFill>
                <a:srgbClr val="00B050"/>
              </a:solidFill>
              <a:ea typeface="NSimSun" pitchFamily="49" charset="-12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Уважаемые односельчане!</a:t>
            </a:r>
            <a:r>
              <a:rPr lang="kk-KZ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  </a:t>
            </a:r>
            <a:r>
              <a:rPr lang="kk-KZ" b="1" i="1" dirty="0" smtClean="0">
                <a:solidFill>
                  <a:srgbClr val="0070C0"/>
                </a:solidFill>
                <a:ea typeface="NSimSun" pitchFamily="49" charset="-122"/>
                <a:cs typeface="Times New Roman" pitchFamily="18" charset="0"/>
              </a:rPr>
              <a:t>                 </a:t>
            </a:r>
            <a:endParaRPr lang="ru-RU" b="1" i="1" dirty="0" smtClean="0">
              <a:solidFill>
                <a:srgbClr val="0070C0"/>
              </a:solidFill>
              <a:ea typeface="NSimSun" pitchFamily="49" charset="-122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В 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Доме культуры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22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.03.2019 г. в 10 </a:t>
            </a:r>
            <a:r>
              <a:rPr lang="ru-RU" b="1" i="1" baseline="300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00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часов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будет проводиться </a:t>
            </a:r>
            <a:r>
              <a:rPr lang="ru-RU" b="1" i="1" dirty="0" smtClean="0">
                <a:solidFill>
                  <a:srgbClr val="0070C0"/>
                </a:solidFill>
                <a:ea typeface="NSimSun" pitchFamily="49" charset="-122"/>
                <a:cs typeface="Arial" pitchFamily="34" charset="0"/>
              </a:rPr>
              <a:t>мероприятие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b="1" i="1" dirty="0" smtClean="0">
                <a:solidFill>
                  <a:srgbClr val="0070C0"/>
                </a:solidFill>
                <a:ea typeface="NSimSun" pitchFamily="49" charset="-122"/>
                <a:cs typeface="Arial" pitchFamily="34" charset="0"/>
              </a:rPr>
              <a:t>под названием  «</a:t>
            </a:r>
            <a:r>
              <a:rPr lang="ru-RU" b="1" i="1" dirty="0" err="1" smtClean="0">
                <a:solidFill>
                  <a:srgbClr val="0070C0"/>
                </a:solidFill>
                <a:ea typeface="NSimSun" pitchFamily="49" charset="-122"/>
                <a:cs typeface="Arial" pitchFamily="34" charset="0"/>
              </a:rPr>
              <a:t>Армысы</a:t>
            </a:r>
            <a:r>
              <a:rPr lang="kk-KZ" b="1" i="1" dirty="0" smtClean="0">
                <a:solidFill>
                  <a:srgbClr val="0070C0"/>
                </a:solidFill>
                <a:ea typeface="NSimSun" pitchFamily="49" charset="-122"/>
                <a:cs typeface="Arial" pitchFamily="34" charset="0"/>
              </a:rPr>
              <a:t>ң,Әз</a:t>
            </a:r>
            <a:r>
              <a:rPr lang="en-US" b="1" i="1" dirty="0" smtClean="0">
                <a:solidFill>
                  <a:srgbClr val="0070C0"/>
                </a:solidFill>
                <a:latin typeface="NSimSun" pitchFamily="49" charset="-122"/>
                <a:ea typeface="NSimSun" pitchFamily="49" charset="-122"/>
                <a:cs typeface="Arial" pitchFamily="34" charset="0"/>
              </a:rPr>
              <a:t>-</a:t>
            </a:r>
            <a:r>
              <a:rPr lang="kk-KZ" b="1" i="1" dirty="0" smtClean="0">
                <a:solidFill>
                  <a:srgbClr val="0070C0"/>
                </a:solidFill>
                <a:ea typeface="NSimSun" pitchFamily="49" charset="-122"/>
                <a:cs typeface="Arial" pitchFamily="34" charset="0"/>
              </a:rPr>
              <a:t> Наурыз!</a:t>
            </a:r>
            <a:r>
              <a:rPr lang="ru-RU" b="1" i="1" dirty="0" smtClean="0">
                <a:solidFill>
                  <a:srgbClr val="0070C0"/>
                </a:solidFill>
                <a:ea typeface="NSimSun" pitchFamily="49" charset="-122"/>
                <a:cs typeface="Arial" pitchFamily="34" charset="0"/>
              </a:rPr>
              <a:t>»</a:t>
            </a:r>
            <a:endParaRPr lang="ru-RU" b="1" i="1" dirty="0" smtClean="0">
              <a:solidFill>
                <a:srgbClr val="C00000"/>
              </a:solidFill>
              <a:ea typeface="NSimSun" pitchFamily="49" charset="-122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solidFill>
                  <a:srgbClr val="FF0000"/>
                </a:solidFill>
                <a:ea typeface="NSimSun" pitchFamily="49" charset="-122"/>
                <a:cs typeface="Arial" pitchFamily="34" charset="0"/>
              </a:rPr>
              <a:t>Программа:</a:t>
            </a:r>
            <a:endParaRPr lang="ru-RU" b="1" i="1" dirty="0" smtClean="0">
              <a:solidFill>
                <a:srgbClr val="FF000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09: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30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-  Сбор наездников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10:00 – Открытие.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10:10- Скачки  на лошадях. 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Ответственный: Баттаков К.Г.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11:00 – Концерт.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12:00 – Награждение  победителей </a:t>
            </a:r>
            <a:endParaRPr lang="kk-KZ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12:20-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Казакша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курес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 «Т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ү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йе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палуан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». Ответственный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Айдарбеков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М.Б.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12:30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-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Праздничное угощение 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«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Наурыз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шайы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»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 12:30–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Спортивные состязания.</a:t>
            </a:r>
            <a:endParaRPr lang="kk-KZ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  Поднятие гирь:        Ответственный: Абенов Н.Н.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 Амреслинг:      Ответственный: Досжанов К.М.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Перетягивание каната:   Ответственный: Балмағанбетов С.Ж.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9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14:00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-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Закрытие.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                                                                                                                 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algn="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                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Акимат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sz="1400" b="1" i="1" dirty="0" smtClean="0">
                <a:ea typeface="NSimSun" pitchFamily="49" charset="-122"/>
                <a:cs typeface="Times New Roman" pitchFamily="18" charset="0"/>
              </a:rPr>
              <a:t>                                         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sz="1400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                                                                 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ru-RU" sz="1400" b="1" i="1" dirty="0" smtClean="0">
              <a:solidFill>
                <a:srgbClr val="FF000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ru-RU" sz="1400" b="1" i="1" dirty="0" smtClean="0">
              <a:solidFill>
                <a:srgbClr val="00B05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sz="1400" b="1" i="1" dirty="0" smtClean="0">
                <a:solidFill>
                  <a:srgbClr val="C00000"/>
                </a:solidFill>
                <a:ea typeface="NSimSun" pitchFamily="49" charset="-122"/>
                <a:cs typeface="Times New Roman" pitchFamily="18" charset="0"/>
              </a:rPr>
              <a:t>                                                                                                                    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                      </a:t>
            </a:r>
            <a:endParaRPr lang="kk-KZ" sz="1400" b="1" i="1" dirty="0" smtClean="0">
              <a:solidFill>
                <a:srgbClr val="C0000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                               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              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NSimSun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861048"/>
            <a:ext cx="7596336" cy="2996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51520" y="0"/>
            <a:ext cx="8496944" cy="800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NSimSun" pitchFamily="49" charset="-122"/>
                <a:cs typeface="Times New Roman" pitchFamily="18" charset="0"/>
              </a:rPr>
              <a:t> </a:t>
            </a:r>
            <a:r>
              <a:rPr lang="kk-KZ" sz="4000" b="1" i="1" dirty="0" smtClean="0">
                <a:solidFill>
                  <a:srgbClr val="00B050"/>
                </a:solidFill>
                <a:ea typeface="NSimSun" pitchFamily="49" charset="-122"/>
                <a:cs typeface="Times New Roman" pitchFamily="18" charset="0"/>
              </a:rPr>
              <a:t>Хабарландыру</a:t>
            </a:r>
            <a:r>
              <a:rPr kumimoji="0" lang="kk-KZ" sz="4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ea typeface="NSimSun" pitchFamily="49" charset="-122"/>
                <a:cs typeface="Times New Roman" pitchFamily="18" charset="0"/>
              </a:rPr>
              <a:t>!!!</a:t>
            </a:r>
            <a:endParaRPr lang="ru-RU" sz="4000" b="1" i="1" dirty="0" smtClean="0">
              <a:solidFill>
                <a:srgbClr val="00B050"/>
              </a:solidFill>
              <a:ea typeface="NSimSun" pitchFamily="49" charset="-12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b="1" i="1" dirty="0" err="1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Құрметті ауыл</a:t>
            </a:r>
            <a:r>
              <a:rPr lang="ru-RU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тұрғындары!</a:t>
            </a:r>
            <a:r>
              <a:rPr lang="kk-KZ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 </a:t>
            </a:r>
            <a:r>
              <a:rPr lang="kk-KZ" sz="2400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                  </a:t>
            </a:r>
            <a:endParaRPr lang="en-US" b="1" i="1" dirty="0" smtClean="0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b="1" i="1" dirty="0" err="1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Мәдениет үйінде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22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.03.2019 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ж. </a:t>
            </a:r>
            <a:r>
              <a:rPr lang="en-US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c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ағат 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1</a:t>
            </a:r>
            <a:r>
              <a:rPr lang="en-US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0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baseline="300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00</a:t>
            </a:r>
            <a:r>
              <a:rPr lang="ru-RU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- де 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Ұлыстың Ұлы күніне арналған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“Армысың,Әз</a:t>
            </a:r>
            <a:r>
              <a:rPr lang="en-US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Наурыз!”</a:t>
            </a:r>
            <a:r>
              <a:rPr lang="en-US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атты  мерекелік іс</a:t>
            </a:r>
            <a:r>
              <a:rPr lang="en-US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шара</a:t>
            </a:r>
            <a:r>
              <a:rPr lang="ru-RU" b="1" i="1" dirty="0" err="1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сы</a:t>
            </a:r>
            <a:r>
              <a:rPr lang="kk-KZ" b="1" i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өтеді.</a:t>
            </a:r>
            <a:r>
              <a:rPr lang="ru-RU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kumimoji="0" lang="ru-RU" b="1" i="1" u="none" strike="noStrike" cap="none" normalizeH="0" dirty="0" smtClean="0">
              <a:ln>
                <a:noFill/>
              </a:ln>
              <a:solidFill>
                <a:srgbClr val="0070C0"/>
              </a:solidFill>
              <a:effectLst/>
              <a:ea typeface="NSimSun" pitchFamily="49" charset="-122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lang="kk-KZ" sz="2400" b="1" i="1" dirty="0" smtClean="0">
                <a:solidFill>
                  <a:srgbClr val="FF0000"/>
                </a:solidFill>
                <a:ea typeface="NSimSun" pitchFamily="49" charset="-122"/>
                <a:cs typeface="Arial" pitchFamily="34" charset="0"/>
              </a:rPr>
              <a:t>Бағдарлама</a:t>
            </a:r>
            <a:r>
              <a:rPr lang="kk-KZ" sz="2400" b="1" i="1" baseline="0" dirty="0" smtClean="0">
                <a:solidFill>
                  <a:srgbClr val="FF0000"/>
                </a:solidFill>
                <a:ea typeface="NSimSun" pitchFamily="49" charset="-122"/>
                <a:cs typeface="Arial" pitchFamily="34" charset="0"/>
              </a:rPr>
              <a:t>:</a:t>
            </a:r>
            <a:endParaRPr lang="kk-KZ" sz="2400" b="1" i="1" baseline="0" dirty="0" smtClean="0">
              <a:solidFill>
                <a:srgbClr val="0070C0"/>
              </a:solidFill>
              <a:ea typeface="NSimSun" pitchFamily="49" charset="-122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09: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30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-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Ат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жарысына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қатысушылардың келуі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10:00  –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Ашылуы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10:10 -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Ат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жарысы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.   Жауапты: Баттаков К.Г.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smtClean="0">
                <a:ea typeface="NSimSun" pitchFamily="49" charset="-122"/>
                <a:cs typeface="Times New Roman" pitchFamily="18" charset="0"/>
              </a:rPr>
              <a:t>11:00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– Концерт.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12:00 –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Ат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жарысының жүлдегерлерін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марапаттау.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12:20- Қ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азақша күрес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«Т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ү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йе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палуан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».   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Жауапты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: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Айдарбеков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 М.Б.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12:30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-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 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На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урыз шайы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12:30 –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Спорттық сайыс.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        Гір көтеру.     Жауапты: Абенов Н.Н.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        Қол күресі.     Жауапты: Досжанов К.М.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        Арқан тартыс.   Жауапты: Балмағанбетов С.Ж.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9"/>
              <a:tabLst>
                <a:tab pos="203200" algn="l"/>
              </a:tabLst>
            </a:pP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14:00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-</a:t>
            </a:r>
            <a:r>
              <a:rPr lang="en-US" b="1" i="1" dirty="0" smtClean="0">
                <a:ea typeface="NSimSun" pitchFamily="49" charset="-122"/>
                <a:cs typeface="Times New Roman" pitchFamily="18" charset="0"/>
              </a:rPr>
              <a:t> </a:t>
            </a:r>
            <a:r>
              <a:rPr lang="ru-RU" b="1" i="1" dirty="0" err="1" smtClean="0">
                <a:ea typeface="NSimSun" pitchFamily="49" charset="-122"/>
                <a:cs typeface="Times New Roman" pitchFamily="18" charset="0"/>
              </a:rPr>
              <a:t>Жабылуы</a:t>
            </a:r>
            <a:r>
              <a:rPr lang="ru-RU" b="1" i="1" dirty="0" smtClean="0">
                <a:ea typeface="NSimSun" pitchFamily="49" charset="-122"/>
                <a:cs typeface="Times New Roman" pitchFamily="18" charset="0"/>
              </a:rPr>
              <a:t>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9"/>
              <a:tabLst>
                <a:tab pos="203200" algn="l"/>
              </a:tabLst>
            </a:pP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9"/>
              <a:tabLst>
                <a:tab pos="203200" algn="l"/>
              </a:tabLst>
            </a:pP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9"/>
              <a:tabLst>
                <a:tab pos="203200" algn="l"/>
              </a:tabLst>
            </a:pP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kk-KZ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b="1" i="1" dirty="0" smtClean="0">
                <a:ea typeface="NSimSun" pitchFamily="49" charset="-122"/>
                <a:cs typeface="Times New Roman" pitchFamily="18" charset="0"/>
              </a:rPr>
              <a:t>                                                                                                                           Әкімшілік</a:t>
            </a:r>
            <a:endParaRPr lang="ru-RU" b="1" i="1" dirty="0" smtClean="0"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sz="1400" b="1" i="1" dirty="0" smtClean="0">
                <a:solidFill>
                  <a:srgbClr val="0070C0"/>
                </a:solidFill>
                <a:ea typeface="NSimSun" pitchFamily="49" charset="-122"/>
                <a:cs typeface="Times New Roman" pitchFamily="18" charset="0"/>
              </a:rPr>
              <a:t>                                         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sz="1400" b="1" i="1" dirty="0" smtClean="0">
                <a:solidFill>
                  <a:srgbClr val="FF0000"/>
                </a:solidFill>
                <a:ea typeface="NSimSun" pitchFamily="49" charset="-122"/>
                <a:cs typeface="Times New Roman" pitchFamily="18" charset="0"/>
              </a:rPr>
              <a:t>                                                                     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ru-RU" sz="1400" b="1" i="1" dirty="0" smtClean="0">
              <a:solidFill>
                <a:srgbClr val="FF000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ru-RU" sz="1400" b="1" i="1" dirty="0" smtClean="0">
              <a:solidFill>
                <a:srgbClr val="00B05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kk-KZ" sz="1400" b="1" i="1" dirty="0" smtClean="0">
                <a:solidFill>
                  <a:srgbClr val="C00000"/>
                </a:solidFill>
                <a:ea typeface="NSimSun" pitchFamily="49" charset="-122"/>
                <a:cs typeface="Times New Roman" pitchFamily="18" charset="0"/>
              </a:rPr>
              <a:t>                                                                                                                    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                      </a:t>
            </a:r>
            <a:endParaRPr lang="kk-KZ" sz="1400" b="1" i="1" dirty="0" smtClean="0">
              <a:solidFill>
                <a:srgbClr val="C00000"/>
              </a:solidFill>
              <a:ea typeface="NSimSun" pitchFamily="49" charset="-122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                               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              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NSimSun" pitchFamily="49" charset="-122"/>
                <a:cs typeface="Times New Roman" pitchFamily="18" charset="0"/>
              </a:rPr>
              <a:t>   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NSimSun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hameleons.com/uploads/posts/2014-01/1390275665_otkrytka_nauryz_240x1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-46165"/>
            <a:ext cx="576064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Хабарландыру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!!!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lang="kk-KZ" sz="16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Құрметті ата</a:t>
            </a:r>
            <a:r>
              <a:rPr lang="en-US" sz="16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kk-KZ" sz="16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аналар!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22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наурыз Ұлыстың Ұлы күніне арналған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“Армысың,Әз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Наурыз!”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атты </a:t>
            </a:r>
            <a:endParaRPr lang="kk-KZ" sz="1600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мерекелік 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концерттке шақырамыз.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lang="kk-KZ" sz="16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Өтетін күні: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3200" algn="l"/>
              </a:tabLst>
            </a:pPr>
            <a:r>
              <a:rPr lang="en-US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1)  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19.03.2019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ж. сағ.</a:t>
            </a:r>
            <a:r>
              <a:rPr lang="en-US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15 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00-</a:t>
            </a:r>
            <a:r>
              <a:rPr lang="kk-KZ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де </a:t>
            </a:r>
            <a:r>
              <a:rPr lang="en-US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0-4</a:t>
            </a:r>
            <a:r>
              <a:rPr lang="kk-KZ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сыныптары арасында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2)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20.03.2019</a:t>
            </a:r>
            <a:r>
              <a:rPr lang="kk-KZ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ж. сағ.</a:t>
            </a:r>
            <a:r>
              <a:rPr lang="en-US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15 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00-</a:t>
            </a:r>
            <a:r>
              <a:rPr lang="kk-KZ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де </a:t>
            </a:r>
            <a:r>
              <a:rPr lang="en-US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5-11 </a:t>
            </a:r>
            <a:r>
              <a:rPr lang="kk-KZ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сыныптары арасында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Объявление!!!</a:t>
            </a:r>
            <a:endParaRPr lang="ru-RU" sz="4000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ru-RU" sz="16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Уважаемые родители!</a:t>
            </a:r>
            <a:r>
              <a:rPr lang="kk-KZ" sz="1600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                  </a:t>
            </a:r>
            <a:endParaRPr lang="ru-RU" sz="16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Приглашаем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 вас на мероприятие посвященное 22 марта «</a:t>
            </a:r>
            <a:r>
              <a:rPr kumimoji="0" lang="ru-RU" sz="16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Армысы</a:t>
            </a:r>
            <a:r>
              <a:rPr kumimoji="0" lang="kk-KZ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ң,Әз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-</a:t>
            </a:r>
            <a:r>
              <a:rPr kumimoji="0" lang="kk-KZ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 Наурыз!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lang="kk-KZ" sz="1600" dirty="0" smtClean="0">
                <a:solidFill>
                  <a:srgbClr val="0070C0"/>
                </a:solidFill>
                <a:cs typeface="Arial" pitchFamily="34" charset="0"/>
              </a:rPr>
              <a:t>в</a:t>
            </a:r>
            <a:r>
              <a:rPr lang="kk-KZ" sz="1600" baseline="0" dirty="0" smtClean="0">
                <a:solidFill>
                  <a:srgbClr val="0070C0"/>
                </a:solidFill>
                <a:cs typeface="Arial" pitchFamily="34" charset="0"/>
              </a:rPr>
              <a:t>ремя проведения: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1)  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19.03.2019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г.  в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15 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00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часов среди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0-4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классов.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arenR" startAt="2"/>
              <a:tabLst>
                <a:tab pos="203200" algn="l"/>
              </a:tabLst>
            </a:pP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20.03.2019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 г.  в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15 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00</a:t>
            </a:r>
            <a:r>
              <a:rPr lang="kk-KZ" sz="16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часов среди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5-11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классов.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endParaRPr lang="kk-KZ" sz="1600" dirty="0" smtClean="0">
              <a:solidFill>
                <a:schemeClr val="accent5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                                            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Администрация школы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5" name="Picture 2" descr="http://hameleons.com/uploads/posts/2014-01/1390275665_otkrytka_nauryz_240x190.png"/>
          <p:cNvPicPr>
            <a:picLocks noChangeAspect="1" noChangeArrowheads="1"/>
          </p:cNvPicPr>
          <p:nvPr/>
        </p:nvPicPr>
        <p:blipFill>
          <a:blip r:embed="rId2" cstate="print"/>
          <a:srcRect t="80202" r="55581"/>
          <a:stretch>
            <a:fillRect/>
          </a:stretch>
        </p:blipFill>
        <p:spPr bwMode="auto">
          <a:xfrm>
            <a:off x="5724128" y="5517232"/>
            <a:ext cx="3312368" cy="1340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520</TotalTime>
  <Words>367</Words>
  <Application>Microsoft Office PowerPoint</Application>
  <PresentationFormat>Экран (4:3)</PresentationFormat>
  <Paragraphs>73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71</cp:revision>
  <dcterms:created xsi:type="dcterms:W3CDTF">2019-03-04T13:56:34Z</dcterms:created>
  <dcterms:modified xsi:type="dcterms:W3CDTF">2019-03-28T07:18:31Z</dcterms:modified>
</cp:coreProperties>
</file>